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64" r:id="rId8"/>
  </p:sldIdLst>
  <p:sldSz cx="13004800" cy="7315200"/>
  <p:notesSz cx="6858000" cy="9144000"/>
  <p:embeddedFontLst>
    <p:embeddedFont>
      <p:font typeface="Open Sans Bold" panose="020B0806030504020204" pitchFamily="34" charset="0"/>
      <p:regular r:id="rId9"/>
      <p:bold r:id="rId10"/>
    </p:embeddedFont>
    <p:embeddedFont>
      <p:font typeface="Open Sauce" panose="020B0604020202020204" charset="0"/>
      <p:regular r:id="rId11"/>
    </p:embeddedFont>
    <p:embeddedFont>
      <p:font typeface="Open Sauce Bold" panose="020B0604020202020204" charset="0"/>
      <p:regular r:id="rId12"/>
    </p:embeddedFont>
    <p:embeddedFont>
      <p:font typeface="Open Sauce Heavy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1BDCCD-5D19-4349-BE94-1671690410DA}" v="125" dt="2024-04-20T00:13:10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45" d="100"/>
          <a:sy n="145" d="100"/>
        </p:scale>
        <p:origin x="504" y="1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churu Ryan" userId="8a8feb32-bc21-4356-a6c1-ff0e70d46a9f" providerId="ADAL" clId="{AF1BDCCD-5D19-4349-BE94-1671690410DA}"/>
    <pc:docChg chg="addSld delSld modSld modShowInfo">
      <pc:chgData name="Gichuru Ryan" userId="8a8feb32-bc21-4356-a6c1-ff0e70d46a9f" providerId="ADAL" clId="{AF1BDCCD-5D19-4349-BE94-1671690410DA}" dt="2024-04-20T00:14:32.958" v="196" actId="1035"/>
      <pc:docMkLst>
        <pc:docMk/>
      </pc:docMkLst>
      <pc:sldChg chg="modSp add del mod modTransition">
        <pc:chgData name="Gichuru Ryan" userId="8a8feb32-bc21-4356-a6c1-ff0e70d46a9f" providerId="ADAL" clId="{AF1BDCCD-5D19-4349-BE94-1671690410DA}" dt="2024-04-20T00:08:30.339" v="137" actId="14100"/>
        <pc:sldMkLst>
          <pc:docMk/>
          <pc:sldMk cId="0" sldId="256"/>
        </pc:sldMkLst>
        <pc:spChg chg="mod">
          <ac:chgData name="Gichuru Ryan" userId="8a8feb32-bc21-4356-a6c1-ff0e70d46a9f" providerId="ADAL" clId="{AF1BDCCD-5D19-4349-BE94-1671690410DA}" dt="2024-04-20T00:08:30.339" v="137" actId="14100"/>
          <ac:spMkLst>
            <pc:docMk/>
            <pc:sldMk cId="0" sldId="256"/>
            <ac:spMk id="2" creationId="{00000000-0000-0000-0000-000000000000}"/>
          </ac:spMkLst>
        </pc:spChg>
        <pc:grpChg chg="mod">
          <ac:chgData name="Gichuru Ryan" userId="8a8feb32-bc21-4356-a6c1-ff0e70d46a9f" providerId="ADAL" clId="{AF1BDCCD-5D19-4349-BE94-1671690410DA}" dt="2024-04-20T00:08:21.150" v="136" actId="14100"/>
          <ac:grpSpMkLst>
            <pc:docMk/>
            <pc:sldMk cId="0" sldId="256"/>
            <ac:grpSpMk id="10" creationId="{00000000-0000-0000-0000-000000000000}"/>
          </ac:grpSpMkLst>
        </pc:grpChg>
      </pc:sldChg>
      <pc:sldChg chg="modTransition">
        <pc:chgData name="Gichuru Ryan" userId="8a8feb32-bc21-4356-a6c1-ff0e70d46a9f" providerId="ADAL" clId="{AF1BDCCD-5D19-4349-BE94-1671690410DA}" dt="2024-04-20T00:06:01.815" v="129"/>
        <pc:sldMkLst>
          <pc:docMk/>
          <pc:sldMk cId="0" sldId="257"/>
        </pc:sldMkLst>
      </pc:sldChg>
      <pc:sldChg chg="modSp mod modTransition">
        <pc:chgData name="Gichuru Ryan" userId="8a8feb32-bc21-4356-a6c1-ff0e70d46a9f" providerId="ADAL" clId="{AF1BDCCD-5D19-4349-BE94-1671690410DA}" dt="2024-04-19T23:45:04.573" v="87"/>
        <pc:sldMkLst>
          <pc:docMk/>
          <pc:sldMk cId="0" sldId="258"/>
        </pc:sldMkLst>
        <pc:spChg chg="mod">
          <ac:chgData name="Gichuru Ryan" userId="8a8feb32-bc21-4356-a6c1-ff0e70d46a9f" providerId="ADAL" clId="{AF1BDCCD-5D19-4349-BE94-1671690410DA}" dt="2024-04-19T23:39:45.081" v="0" actId="1038"/>
          <ac:spMkLst>
            <pc:docMk/>
            <pc:sldMk cId="0" sldId="258"/>
            <ac:spMk id="8" creationId="{00000000-0000-0000-0000-000000000000}"/>
          </ac:spMkLst>
        </pc:spChg>
      </pc:sldChg>
      <pc:sldChg chg="modSp mod modTransition">
        <pc:chgData name="Gichuru Ryan" userId="8a8feb32-bc21-4356-a6c1-ff0e70d46a9f" providerId="ADAL" clId="{AF1BDCCD-5D19-4349-BE94-1671690410DA}" dt="2024-04-20T00:12:30.625" v="150" actId="14100"/>
        <pc:sldMkLst>
          <pc:docMk/>
          <pc:sldMk cId="0" sldId="259"/>
        </pc:sldMkLst>
        <pc:spChg chg="mod">
          <ac:chgData name="Gichuru Ryan" userId="8a8feb32-bc21-4356-a6c1-ff0e70d46a9f" providerId="ADAL" clId="{AF1BDCCD-5D19-4349-BE94-1671690410DA}" dt="2024-04-20T00:12:30.625" v="150" actId="14100"/>
          <ac:spMkLst>
            <pc:docMk/>
            <pc:sldMk cId="0" sldId="259"/>
            <ac:spMk id="2" creationId="{00000000-0000-0000-0000-000000000000}"/>
          </ac:spMkLst>
        </pc:spChg>
        <pc:spChg chg="mod">
          <ac:chgData name="Gichuru Ryan" userId="8a8feb32-bc21-4356-a6c1-ff0e70d46a9f" providerId="ADAL" clId="{AF1BDCCD-5D19-4349-BE94-1671690410DA}" dt="2024-04-20T00:10:15.235" v="145" actId="1037"/>
          <ac:spMkLst>
            <pc:docMk/>
            <pc:sldMk cId="0" sldId="259"/>
            <ac:spMk id="9" creationId="{00000000-0000-0000-0000-000000000000}"/>
          </ac:spMkLst>
        </pc:spChg>
        <pc:spChg chg="mod">
          <ac:chgData name="Gichuru Ryan" userId="8a8feb32-bc21-4356-a6c1-ff0e70d46a9f" providerId="ADAL" clId="{AF1BDCCD-5D19-4349-BE94-1671690410DA}" dt="2024-04-20T00:10:41.347" v="146" actId="1037"/>
          <ac:spMkLst>
            <pc:docMk/>
            <pc:sldMk cId="0" sldId="259"/>
            <ac:spMk id="10" creationId="{00000000-0000-0000-0000-000000000000}"/>
          </ac:spMkLst>
        </pc:spChg>
        <pc:grpChg chg="mod">
          <ac:chgData name="Gichuru Ryan" userId="8a8feb32-bc21-4356-a6c1-ff0e70d46a9f" providerId="ADAL" clId="{AF1BDCCD-5D19-4349-BE94-1671690410DA}" dt="2024-04-20T00:09:32.043" v="142" actId="14100"/>
          <ac:grpSpMkLst>
            <pc:docMk/>
            <pc:sldMk cId="0" sldId="259"/>
            <ac:grpSpMk id="3" creationId="{00000000-0000-0000-0000-000000000000}"/>
          </ac:grpSpMkLst>
        </pc:grpChg>
      </pc:sldChg>
      <pc:sldChg chg="modSp mod modTransition">
        <pc:chgData name="Gichuru Ryan" userId="8a8feb32-bc21-4356-a6c1-ff0e70d46a9f" providerId="ADAL" clId="{AF1BDCCD-5D19-4349-BE94-1671690410DA}" dt="2024-04-20T00:09:01.001" v="138" actId="1076"/>
        <pc:sldMkLst>
          <pc:docMk/>
          <pc:sldMk cId="0" sldId="260"/>
        </pc:sldMkLst>
        <pc:spChg chg="mod">
          <ac:chgData name="Gichuru Ryan" userId="8a8feb32-bc21-4356-a6c1-ff0e70d46a9f" providerId="ADAL" clId="{AF1BDCCD-5D19-4349-BE94-1671690410DA}" dt="2024-04-20T00:09:01.001" v="138" actId="1076"/>
          <ac:spMkLst>
            <pc:docMk/>
            <pc:sldMk cId="0" sldId="260"/>
            <ac:spMk id="2" creationId="{00000000-0000-0000-0000-000000000000}"/>
          </ac:spMkLst>
        </pc:spChg>
      </pc:sldChg>
      <pc:sldChg chg="addSp modSp mod modTransition">
        <pc:chgData name="Gichuru Ryan" userId="8a8feb32-bc21-4356-a6c1-ff0e70d46a9f" providerId="ADAL" clId="{AF1BDCCD-5D19-4349-BE94-1671690410DA}" dt="2024-04-20T00:14:32.958" v="196" actId="1035"/>
        <pc:sldMkLst>
          <pc:docMk/>
          <pc:sldMk cId="0" sldId="261"/>
        </pc:sldMkLst>
        <pc:spChg chg="mod ord">
          <ac:chgData name="Gichuru Ryan" userId="8a8feb32-bc21-4356-a6c1-ff0e70d46a9f" providerId="ADAL" clId="{AF1BDCCD-5D19-4349-BE94-1671690410DA}" dt="2024-04-20T00:14:01.773" v="192" actId="167"/>
          <ac:spMkLst>
            <pc:docMk/>
            <pc:sldMk cId="0" sldId="261"/>
            <ac:spMk id="2" creationId="{00000000-0000-0000-0000-000000000000}"/>
          </ac:spMkLst>
        </pc:spChg>
        <pc:spChg chg="mod">
          <ac:chgData name="Gichuru Ryan" userId="8a8feb32-bc21-4356-a6c1-ff0e70d46a9f" providerId="ADAL" clId="{AF1BDCCD-5D19-4349-BE94-1671690410DA}" dt="2024-04-20T00:13:10.287" v="151"/>
          <ac:spMkLst>
            <pc:docMk/>
            <pc:sldMk cId="0" sldId="261"/>
            <ac:spMk id="14" creationId="{4B93C0C6-CAEB-A28F-8A72-399B64904E9B}"/>
          </ac:spMkLst>
        </pc:spChg>
        <pc:spChg chg="mod">
          <ac:chgData name="Gichuru Ryan" userId="8a8feb32-bc21-4356-a6c1-ff0e70d46a9f" providerId="ADAL" clId="{AF1BDCCD-5D19-4349-BE94-1671690410DA}" dt="2024-04-20T00:13:10.287" v="151"/>
          <ac:spMkLst>
            <pc:docMk/>
            <pc:sldMk cId="0" sldId="261"/>
            <ac:spMk id="15" creationId="{1FEBE6C1-AB8F-8D4C-9E6B-9872071CB60E}"/>
          </ac:spMkLst>
        </pc:spChg>
        <pc:grpChg chg="mod">
          <ac:chgData name="Gichuru Ryan" userId="8a8feb32-bc21-4356-a6c1-ff0e70d46a9f" providerId="ADAL" clId="{AF1BDCCD-5D19-4349-BE94-1671690410DA}" dt="2024-04-20T00:09:51.398" v="144" actId="14100"/>
          <ac:grpSpMkLst>
            <pc:docMk/>
            <pc:sldMk cId="0" sldId="261"/>
            <ac:grpSpMk id="3" creationId="{00000000-0000-0000-0000-000000000000}"/>
          </ac:grpSpMkLst>
        </pc:grpChg>
        <pc:grpChg chg="add mod">
          <ac:chgData name="Gichuru Ryan" userId="8a8feb32-bc21-4356-a6c1-ff0e70d46a9f" providerId="ADAL" clId="{AF1BDCCD-5D19-4349-BE94-1671690410DA}" dt="2024-04-20T00:14:32.958" v="196" actId="1035"/>
          <ac:grpSpMkLst>
            <pc:docMk/>
            <pc:sldMk cId="0" sldId="261"/>
            <ac:grpSpMk id="13" creationId="{A6EA88EB-CC3C-9C9C-231B-5579358582D6}"/>
          </ac:grpSpMkLst>
        </pc:grpChg>
      </pc:sldChg>
      <pc:sldChg chg="del modTransition">
        <pc:chgData name="Gichuru Ryan" userId="8a8feb32-bc21-4356-a6c1-ff0e70d46a9f" providerId="ADAL" clId="{AF1BDCCD-5D19-4349-BE94-1671690410DA}" dt="2024-04-20T00:01:34.886" v="116" actId="47"/>
        <pc:sldMkLst>
          <pc:docMk/>
          <pc:sldMk cId="3032173994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0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6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6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6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6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6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5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3" indent="-342883" algn="l" defTabSz="91435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91435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6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1696" y="215823"/>
            <a:ext cx="6020067" cy="5962732"/>
          </a:xfrm>
          <a:custGeom>
            <a:avLst/>
            <a:gdLst/>
            <a:ahLst/>
            <a:cxnLst/>
            <a:rect l="l" t="t" r="r" b="b"/>
            <a:pathLst>
              <a:path w="6020066" h="5962732">
                <a:moveTo>
                  <a:pt x="0" y="0"/>
                </a:moveTo>
                <a:lnTo>
                  <a:pt x="6020066" y="0"/>
                </a:lnTo>
                <a:lnTo>
                  <a:pt x="6020066" y="5962732"/>
                </a:lnTo>
                <a:lnTo>
                  <a:pt x="0" y="596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0" b="-48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092206" y="374325"/>
            <a:ext cx="5019055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3"/>
              </a:lnSpc>
            </a:pPr>
            <a:r>
              <a:rPr lang="en-US" sz="5259" dirty="0">
                <a:solidFill>
                  <a:srgbClr val="FFFFFF"/>
                </a:solidFill>
                <a:latin typeface="Open Sauce Bold"/>
              </a:rPr>
              <a:t>WELCOME TO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4606" y="6178555"/>
            <a:ext cx="3502535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51"/>
              </a:lnSpc>
            </a:pPr>
            <a:r>
              <a:rPr lang="en-US" sz="5708" dirty="0">
                <a:solidFill>
                  <a:srgbClr val="FFFFFF"/>
                </a:solidFill>
                <a:latin typeface="Open Sauce Heavy"/>
              </a:rPr>
              <a:t>SOCIETY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007677" y="1607487"/>
            <a:ext cx="620865" cy="639243"/>
          </a:xfrm>
          <a:custGeom>
            <a:avLst/>
            <a:gdLst/>
            <a:ahLst/>
            <a:cxnLst/>
            <a:rect l="l" t="t" r="r" b="b"/>
            <a:pathLst>
              <a:path w="620865" h="639243">
                <a:moveTo>
                  <a:pt x="0" y="0"/>
                </a:moveTo>
                <a:lnTo>
                  <a:pt x="620866" y="0"/>
                </a:lnTo>
                <a:lnTo>
                  <a:pt x="620866" y="639244"/>
                </a:lnTo>
                <a:lnTo>
                  <a:pt x="0" y="639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433769" y="209011"/>
            <a:ext cx="1945435" cy="859019"/>
          </a:xfrm>
          <a:custGeom>
            <a:avLst/>
            <a:gdLst/>
            <a:ahLst/>
            <a:cxnLst/>
            <a:rect l="l" t="t" r="r" b="b"/>
            <a:pathLst>
              <a:path w="1945435" h="859019">
                <a:moveTo>
                  <a:pt x="0" y="0"/>
                </a:moveTo>
                <a:lnTo>
                  <a:pt x="1945435" y="0"/>
                </a:lnTo>
                <a:lnTo>
                  <a:pt x="1945435" y="859019"/>
                </a:lnTo>
                <a:lnTo>
                  <a:pt x="0" y="859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31" r="-123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640582" y="209007"/>
            <a:ext cx="734191" cy="1112759"/>
          </a:xfrm>
          <a:custGeom>
            <a:avLst/>
            <a:gdLst/>
            <a:ahLst/>
            <a:cxnLst/>
            <a:rect l="l" t="t" r="r" b="b"/>
            <a:pathLst>
              <a:path w="734191" h="1112758">
                <a:moveTo>
                  <a:pt x="0" y="0"/>
                </a:moveTo>
                <a:lnTo>
                  <a:pt x="734191" y="0"/>
                </a:lnTo>
                <a:lnTo>
                  <a:pt x="734191" y="1112757"/>
                </a:lnTo>
                <a:lnTo>
                  <a:pt x="0" y="1112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625602" y="5933589"/>
            <a:ext cx="1183887" cy="1172611"/>
          </a:xfrm>
          <a:custGeom>
            <a:avLst/>
            <a:gdLst/>
            <a:ahLst/>
            <a:cxnLst/>
            <a:rect l="l" t="t" r="r" b="b"/>
            <a:pathLst>
              <a:path w="1183886" h="1172611">
                <a:moveTo>
                  <a:pt x="0" y="0"/>
                </a:moveTo>
                <a:lnTo>
                  <a:pt x="1183886" y="0"/>
                </a:lnTo>
                <a:lnTo>
                  <a:pt x="1183886" y="1172610"/>
                </a:lnTo>
                <a:lnTo>
                  <a:pt x="0" y="1172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311592" y="6071714"/>
            <a:ext cx="787897" cy="787897"/>
          </a:xfrm>
          <a:custGeom>
            <a:avLst/>
            <a:gdLst/>
            <a:ahLst/>
            <a:cxnLst/>
            <a:rect l="l" t="t" r="r" b="b"/>
            <a:pathLst>
              <a:path w="787897" h="787897">
                <a:moveTo>
                  <a:pt x="0" y="0"/>
                </a:moveTo>
                <a:lnTo>
                  <a:pt x="787898" y="0"/>
                </a:lnTo>
                <a:lnTo>
                  <a:pt x="787898" y="787898"/>
                </a:lnTo>
                <a:lnTo>
                  <a:pt x="0" y="787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779533" y="4840792"/>
            <a:ext cx="3952388" cy="33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5"/>
              </a:lnSpc>
            </a:pPr>
            <a:r>
              <a:rPr lang="en-US" sz="1981">
                <a:solidFill>
                  <a:srgbClr val="FFFFFF"/>
                </a:solidFill>
                <a:latin typeface="Open Sans Bold"/>
              </a:rPr>
              <a:t>New Era New Community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8521" y="2039921"/>
            <a:ext cx="3512179" cy="44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9"/>
              </a:lnSpc>
            </a:pPr>
            <a:r>
              <a:rPr lang="en-US" sz="2641">
                <a:solidFill>
                  <a:srgbClr val="FFFFFF"/>
                </a:solidFill>
                <a:latin typeface="Open Sans Bold"/>
              </a:rPr>
              <a:t>UON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533" y="2627142"/>
            <a:ext cx="4860628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6"/>
              </a:lnSpc>
            </a:pPr>
            <a:r>
              <a:rPr lang="en-US" sz="4759">
                <a:solidFill>
                  <a:srgbClr val="FFFFFF"/>
                </a:solidFill>
                <a:latin typeface="Open Sauce Heavy"/>
              </a:rPr>
              <a:t>Artificial</a:t>
            </a:r>
          </a:p>
          <a:p>
            <a:pPr>
              <a:lnSpc>
                <a:spcPts val="5376"/>
              </a:lnSpc>
            </a:pPr>
            <a:r>
              <a:rPr lang="en-US" sz="4759">
                <a:solidFill>
                  <a:srgbClr val="FFFFFF"/>
                </a:solidFill>
                <a:latin typeface="Open Sauce Heavy"/>
              </a:rPr>
              <a:t>Intelligence</a:t>
            </a:r>
          </a:p>
          <a:p>
            <a:pPr>
              <a:lnSpc>
                <a:spcPts val="5376"/>
              </a:lnSpc>
            </a:pPr>
            <a:r>
              <a:rPr lang="en-US" sz="4759">
                <a:solidFill>
                  <a:srgbClr val="FFFFFF"/>
                </a:solidFill>
                <a:latin typeface="Open Sauce Heavy"/>
              </a:rPr>
              <a:t>Society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bot holding a pipe&#10;&#10;Description automatically generated">
            <a:extLst>
              <a:ext uri="{FF2B5EF4-FFF2-40B4-BE49-F238E27FC236}">
                <a16:creationId xmlns:a16="http://schemas.microsoft.com/office/drawing/2014/main" id="{09AD9B1C-10D6-7724-1B23-F3CD4B05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73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62329" y="0"/>
            <a:ext cx="5171847" cy="7315200"/>
          </a:xfrm>
          <a:custGeom>
            <a:avLst/>
            <a:gdLst/>
            <a:ahLst/>
            <a:cxnLst/>
            <a:rect l="l" t="t" r="r" b="b"/>
            <a:pathLst>
              <a:path w="5171846" h="7315200">
                <a:moveTo>
                  <a:pt x="0" y="0"/>
                </a:moveTo>
                <a:lnTo>
                  <a:pt x="5171846" y="0"/>
                </a:lnTo>
                <a:lnTo>
                  <a:pt x="5171846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6575497" y="-3183291"/>
            <a:ext cx="545511" cy="5171847"/>
            <a:chOff x="0" y="0"/>
            <a:chExt cx="293173" cy="277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173" cy="2779500"/>
            </a:xfrm>
            <a:custGeom>
              <a:avLst/>
              <a:gdLst/>
              <a:ahLst/>
              <a:cxnLst/>
              <a:rect l="l" t="t" r="r" b="b"/>
              <a:pathLst>
                <a:path w="293173" h="2779500">
                  <a:moveTo>
                    <a:pt x="0" y="0"/>
                  </a:moveTo>
                  <a:lnTo>
                    <a:pt x="293173" y="0"/>
                  </a:lnTo>
                  <a:lnTo>
                    <a:pt x="293173" y="2779500"/>
                  </a:lnTo>
                  <a:lnTo>
                    <a:pt x="0" y="2779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3173" cy="2808075"/>
            </a:xfrm>
            <a:prstGeom prst="rect">
              <a:avLst/>
            </a:prstGeom>
          </p:spPr>
          <p:txBody>
            <a:bodyPr lIns="33879" tIns="33879" rIns="33879" bIns="33879" rtlCol="0" anchor="ctr"/>
            <a:lstStyle/>
            <a:p>
              <a:pPr algn="ctr">
                <a:lnSpc>
                  <a:spcPts val="186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80698" y="6653964"/>
            <a:ext cx="354448" cy="537211"/>
          </a:xfrm>
          <a:custGeom>
            <a:avLst/>
            <a:gdLst/>
            <a:ahLst/>
            <a:cxnLst/>
            <a:rect l="l" t="t" r="r" b="b"/>
            <a:pathLst>
              <a:path w="354448" h="537211">
                <a:moveTo>
                  <a:pt x="0" y="0"/>
                </a:moveTo>
                <a:lnTo>
                  <a:pt x="354448" y="0"/>
                </a:lnTo>
                <a:lnTo>
                  <a:pt x="354448" y="537211"/>
                </a:lnTo>
                <a:lnTo>
                  <a:pt x="0" y="537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542907" y="6629400"/>
            <a:ext cx="508976" cy="504129"/>
          </a:xfrm>
          <a:custGeom>
            <a:avLst/>
            <a:gdLst/>
            <a:ahLst/>
            <a:cxnLst/>
            <a:rect l="l" t="t" r="r" b="b"/>
            <a:pathLst>
              <a:path w="508976" h="504129">
                <a:moveTo>
                  <a:pt x="0" y="0"/>
                </a:moveTo>
                <a:lnTo>
                  <a:pt x="508976" y="0"/>
                </a:lnTo>
                <a:lnTo>
                  <a:pt x="508976" y="504129"/>
                </a:lnTo>
                <a:lnTo>
                  <a:pt x="0" y="50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4474283" y="-814191"/>
            <a:ext cx="926669" cy="399343"/>
          </a:xfrm>
          <a:custGeom>
            <a:avLst/>
            <a:gdLst/>
            <a:ahLst/>
            <a:cxnLst/>
            <a:rect l="l" t="t" r="r" b="b"/>
            <a:pathLst>
              <a:path w="926669" h="399343">
                <a:moveTo>
                  <a:pt x="0" y="0"/>
                </a:moveTo>
                <a:lnTo>
                  <a:pt x="926670" y="0"/>
                </a:lnTo>
                <a:lnTo>
                  <a:pt x="926670" y="399343"/>
                </a:lnTo>
                <a:lnTo>
                  <a:pt x="0" y="399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8849597" y="-831165"/>
            <a:ext cx="354448" cy="354448"/>
          </a:xfrm>
          <a:custGeom>
            <a:avLst/>
            <a:gdLst/>
            <a:ahLst/>
            <a:cxnLst/>
            <a:rect l="l" t="t" r="r" b="b"/>
            <a:pathLst>
              <a:path w="354448" h="354448">
                <a:moveTo>
                  <a:pt x="0" y="0"/>
                </a:moveTo>
                <a:lnTo>
                  <a:pt x="354448" y="0"/>
                </a:lnTo>
                <a:lnTo>
                  <a:pt x="354448" y="354448"/>
                </a:lnTo>
                <a:lnTo>
                  <a:pt x="0" y="354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8663236" y="-484071"/>
            <a:ext cx="652315" cy="10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"/>
              </a:lnSpc>
              <a:spcBef>
                <a:spcPct val="0"/>
              </a:spcBef>
            </a:pPr>
            <a:r>
              <a:rPr lang="en-US" sz="672">
                <a:solidFill>
                  <a:srgbClr val="FFFFFF"/>
                </a:solidFill>
                <a:latin typeface="Open Sauce"/>
              </a:rPr>
              <a:t>Scan For More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735D94A-7614-5C87-48C0-C000ECB1F0A8}"/>
              </a:ext>
            </a:extLst>
          </p:cNvPr>
          <p:cNvSpPr/>
          <p:nvPr/>
        </p:nvSpPr>
        <p:spPr>
          <a:xfrm>
            <a:off x="4340194" y="23446"/>
            <a:ext cx="457201" cy="634979"/>
          </a:xfrm>
          <a:custGeom>
            <a:avLst/>
            <a:gdLst/>
            <a:ahLst/>
            <a:cxnLst/>
            <a:rect l="l" t="t" r="r" b="b"/>
            <a:pathLst>
              <a:path w="433819" h="715231">
                <a:moveTo>
                  <a:pt x="0" y="0"/>
                </a:moveTo>
                <a:lnTo>
                  <a:pt x="433819" y="0"/>
                </a:lnTo>
                <a:lnTo>
                  <a:pt x="433819" y="715231"/>
                </a:lnTo>
                <a:lnTo>
                  <a:pt x="0" y="715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89" r="-4389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E7B955F7-A92C-9C62-C58A-7D59B2350A00}"/>
              </a:ext>
            </a:extLst>
          </p:cNvPr>
          <p:cNvSpPr/>
          <p:nvPr/>
        </p:nvSpPr>
        <p:spPr>
          <a:xfrm>
            <a:off x="6364126" y="124025"/>
            <a:ext cx="1021421" cy="478820"/>
          </a:xfrm>
          <a:custGeom>
            <a:avLst/>
            <a:gdLst/>
            <a:ahLst/>
            <a:cxnLst/>
            <a:rect l="l" t="t" r="r" b="b"/>
            <a:pathLst>
              <a:path w="1021421" h="478820">
                <a:moveTo>
                  <a:pt x="0" y="0"/>
                </a:moveTo>
                <a:lnTo>
                  <a:pt x="1021421" y="0"/>
                </a:lnTo>
                <a:lnTo>
                  <a:pt x="1021421" y="478820"/>
                </a:lnTo>
                <a:lnTo>
                  <a:pt x="0" y="47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89" r="-4389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6" name="Picture 1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4FF6045-8278-8669-3573-F168BA1845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1" y="124025"/>
            <a:ext cx="433820" cy="433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1452" y="5"/>
            <a:ext cx="5180253" cy="7328083"/>
          </a:xfrm>
          <a:custGeom>
            <a:avLst/>
            <a:gdLst/>
            <a:ahLst/>
            <a:cxnLst/>
            <a:rect l="l" t="t" r="r" b="b"/>
            <a:pathLst>
              <a:path w="5180253" h="7328083">
                <a:moveTo>
                  <a:pt x="0" y="0"/>
                </a:moveTo>
                <a:lnTo>
                  <a:pt x="5180253" y="0"/>
                </a:lnTo>
                <a:lnTo>
                  <a:pt x="5180253" y="7328083"/>
                </a:lnTo>
                <a:lnTo>
                  <a:pt x="0" y="7328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6084968" y="-1419012"/>
            <a:ext cx="771657" cy="3899193"/>
            <a:chOff x="0" y="0"/>
            <a:chExt cx="427901" cy="21621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901" cy="2162189"/>
            </a:xfrm>
            <a:custGeom>
              <a:avLst/>
              <a:gdLst/>
              <a:ahLst/>
              <a:cxnLst/>
              <a:rect l="l" t="t" r="r" b="b"/>
              <a:pathLst>
                <a:path w="427901" h="2162189">
                  <a:moveTo>
                    <a:pt x="0" y="0"/>
                  </a:moveTo>
                  <a:lnTo>
                    <a:pt x="427901" y="0"/>
                  </a:lnTo>
                  <a:lnTo>
                    <a:pt x="427901" y="2162189"/>
                  </a:lnTo>
                  <a:lnTo>
                    <a:pt x="0" y="21621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901" cy="2200289"/>
            </a:xfrm>
            <a:prstGeom prst="rect">
              <a:avLst/>
            </a:prstGeom>
          </p:spPr>
          <p:txBody>
            <a:bodyPr lIns="32771" tIns="32771" rIns="32771" bIns="32771" rtlCol="0" anchor="ctr"/>
            <a:lstStyle/>
            <a:p>
              <a:pPr algn="ctr">
                <a:lnSpc>
                  <a:spcPts val="180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21400" y="145246"/>
            <a:ext cx="454365" cy="688647"/>
          </a:xfrm>
          <a:custGeom>
            <a:avLst/>
            <a:gdLst/>
            <a:ahLst/>
            <a:cxnLst/>
            <a:rect l="l" t="t" r="r" b="b"/>
            <a:pathLst>
              <a:path w="454365" h="688647">
                <a:moveTo>
                  <a:pt x="0" y="0"/>
                </a:moveTo>
                <a:lnTo>
                  <a:pt x="454366" y="0"/>
                </a:lnTo>
                <a:lnTo>
                  <a:pt x="454366" y="688647"/>
                </a:lnTo>
                <a:lnTo>
                  <a:pt x="0" y="688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521200" y="243166"/>
            <a:ext cx="1333895" cy="574835"/>
          </a:xfrm>
          <a:custGeom>
            <a:avLst/>
            <a:gdLst/>
            <a:ahLst/>
            <a:cxnLst/>
            <a:rect l="l" t="t" r="r" b="b"/>
            <a:pathLst>
              <a:path w="1333895" h="574835">
                <a:moveTo>
                  <a:pt x="0" y="0"/>
                </a:moveTo>
                <a:lnTo>
                  <a:pt x="1333895" y="0"/>
                </a:lnTo>
                <a:lnTo>
                  <a:pt x="1333895" y="574835"/>
                </a:lnTo>
                <a:lnTo>
                  <a:pt x="0" y="57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16404" y="914405"/>
            <a:ext cx="5011987" cy="5486401"/>
          </a:xfrm>
          <a:custGeom>
            <a:avLst/>
            <a:gdLst/>
            <a:ahLst/>
            <a:cxnLst/>
            <a:rect l="l" t="t" r="r" b="b"/>
            <a:pathLst>
              <a:path w="5088185" h="7187694">
                <a:moveTo>
                  <a:pt x="0" y="0"/>
                </a:moveTo>
                <a:lnTo>
                  <a:pt x="5088185" y="0"/>
                </a:lnTo>
                <a:lnTo>
                  <a:pt x="5088185" y="7187694"/>
                </a:lnTo>
                <a:lnTo>
                  <a:pt x="0" y="718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4" r="-4376" b="-769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6038045" y="-2126442"/>
            <a:ext cx="1365539" cy="5618423"/>
            <a:chOff x="0" y="-28575"/>
            <a:chExt cx="795812" cy="2198198"/>
          </a:xfrm>
        </p:grpSpPr>
        <p:sp>
          <p:nvSpPr>
            <p:cNvPr id="4" name="Freeform 4"/>
            <p:cNvSpPr/>
            <p:nvPr/>
          </p:nvSpPr>
          <p:spPr>
            <a:xfrm>
              <a:off x="328744" y="-14287"/>
              <a:ext cx="467068" cy="2169623"/>
            </a:xfrm>
            <a:custGeom>
              <a:avLst/>
              <a:gdLst/>
              <a:ahLst/>
              <a:cxnLst/>
              <a:rect l="l" t="t" r="r" b="b"/>
              <a:pathLst>
                <a:path w="467068" h="2169623">
                  <a:moveTo>
                    <a:pt x="0" y="0"/>
                  </a:moveTo>
                  <a:lnTo>
                    <a:pt x="467068" y="0"/>
                  </a:lnTo>
                  <a:lnTo>
                    <a:pt x="467068" y="2169623"/>
                  </a:lnTo>
                  <a:lnTo>
                    <a:pt x="0" y="2169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67068" cy="2198198"/>
            </a:xfrm>
            <a:prstGeom prst="rect">
              <a:avLst/>
            </a:prstGeom>
          </p:spPr>
          <p:txBody>
            <a:bodyPr lIns="33720" tIns="33720" rIns="33720" bIns="33720" rtlCol="0" anchor="ctr"/>
            <a:lstStyle/>
            <a:p>
              <a:pPr algn="ctr">
                <a:lnSpc>
                  <a:spcPts val="1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189050" y="276678"/>
            <a:ext cx="457201" cy="634979"/>
          </a:xfrm>
          <a:custGeom>
            <a:avLst/>
            <a:gdLst/>
            <a:ahLst/>
            <a:cxnLst/>
            <a:rect l="l" t="t" r="r" b="b"/>
            <a:pathLst>
              <a:path w="433819" h="715231">
                <a:moveTo>
                  <a:pt x="0" y="0"/>
                </a:moveTo>
                <a:lnTo>
                  <a:pt x="433819" y="0"/>
                </a:lnTo>
                <a:lnTo>
                  <a:pt x="433819" y="715231"/>
                </a:lnTo>
                <a:lnTo>
                  <a:pt x="0" y="715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89" r="-4389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reeform 7"/>
          <p:cNvSpPr/>
          <p:nvPr/>
        </p:nvSpPr>
        <p:spPr>
          <a:xfrm>
            <a:off x="6121400" y="316659"/>
            <a:ext cx="1021421" cy="478820"/>
          </a:xfrm>
          <a:custGeom>
            <a:avLst/>
            <a:gdLst/>
            <a:ahLst/>
            <a:cxnLst/>
            <a:rect l="l" t="t" r="r" b="b"/>
            <a:pathLst>
              <a:path w="1021421" h="478820">
                <a:moveTo>
                  <a:pt x="0" y="0"/>
                </a:moveTo>
                <a:lnTo>
                  <a:pt x="1021421" y="0"/>
                </a:lnTo>
                <a:lnTo>
                  <a:pt x="1021421" y="478820"/>
                </a:lnTo>
                <a:lnTo>
                  <a:pt x="0" y="478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89" r="-4389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7590709" y="4884877"/>
            <a:ext cx="1633033" cy="1371600"/>
            <a:chOff x="0" y="0"/>
            <a:chExt cx="951702" cy="7205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1702" cy="720556"/>
            </a:xfrm>
            <a:custGeom>
              <a:avLst/>
              <a:gdLst/>
              <a:ahLst/>
              <a:cxnLst/>
              <a:rect l="l" t="t" r="r" b="b"/>
              <a:pathLst>
                <a:path w="951702" h="720556">
                  <a:moveTo>
                    <a:pt x="0" y="0"/>
                  </a:moveTo>
                  <a:lnTo>
                    <a:pt x="951702" y="0"/>
                  </a:lnTo>
                  <a:lnTo>
                    <a:pt x="951702" y="720556"/>
                  </a:lnTo>
                  <a:lnTo>
                    <a:pt x="0" y="7205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51702" cy="749131"/>
            </a:xfrm>
            <a:prstGeom prst="rect">
              <a:avLst/>
            </a:prstGeom>
          </p:spPr>
          <p:txBody>
            <a:bodyPr lIns="33720" tIns="33720" rIns="33720" bIns="33720" rtlCol="0" anchor="ctr"/>
            <a:lstStyle/>
            <a:p>
              <a:pPr algn="ctr">
                <a:lnSpc>
                  <a:spcPts val="1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51665" y="5715000"/>
            <a:ext cx="1168552" cy="351755"/>
          </a:xfrm>
          <a:custGeom>
            <a:avLst/>
            <a:gdLst/>
            <a:ahLst/>
            <a:cxnLst/>
            <a:rect l="l" t="t" r="r" b="b"/>
            <a:pathLst>
              <a:path w="1168552" h="351754">
                <a:moveTo>
                  <a:pt x="0" y="0"/>
                </a:moveTo>
                <a:lnTo>
                  <a:pt x="1168551" y="0"/>
                </a:lnTo>
                <a:lnTo>
                  <a:pt x="1168551" y="351754"/>
                </a:lnTo>
                <a:lnTo>
                  <a:pt x="0" y="351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25" r="-485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7906247" y="4876800"/>
            <a:ext cx="1186779" cy="430323"/>
          </a:xfrm>
          <a:custGeom>
            <a:avLst/>
            <a:gdLst/>
            <a:ahLst/>
            <a:cxnLst/>
            <a:rect l="l" t="t" r="r" b="b"/>
            <a:pathLst>
              <a:path w="1186779" h="430323">
                <a:moveTo>
                  <a:pt x="0" y="0"/>
                </a:moveTo>
                <a:lnTo>
                  <a:pt x="1186779" y="0"/>
                </a:lnTo>
                <a:lnTo>
                  <a:pt x="1186779" y="430323"/>
                </a:lnTo>
                <a:lnTo>
                  <a:pt x="0" y="430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89" r="-4389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837576-4EF7-9DAC-A88F-780911AD20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99" y="347183"/>
            <a:ext cx="433820" cy="433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2799800" y="-2889794"/>
            <a:ext cx="7405193" cy="13004800"/>
            <a:chOff x="0" y="0"/>
            <a:chExt cx="3996045" cy="5439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96046" cy="5439169"/>
            </a:xfrm>
            <a:custGeom>
              <a:avLst/>
              <a:gdLst/>
              <a:ahLst/>
              <a:cxnLst/>
              <a:rect l="l" t="t" r="r" b="b"/>
              <a:pathLst>
                <a:path w="3996046" h="5439169">
                  <a:moveTo>
                    <a:pt x="35546" y="0"/>
                  </a:moveTo>
                  <a:lnTo>
                    <a:pt x="3960500" y="0"/>
                  </a:lnTo>
                  <a:cubicBezTo>
                    <a:pt x="3980131" y="0"/>
                    <a:pt x="3996046" y="15915"/>
                    <a:pt x="3996046" y="35546"/>
                  </a:cubicBezTo>
                  <a:lnTo>
                    <a:pt x="3996046" y="5403623"/>
                  </a:lnTo>
                  <a:cubicBezTo>
                    <a:pt x="3996046" y="5423254"/>
                    <a:pt x="3980131" y="5439169"/>
                    <a:pt x="3960500" y="5439169"/>
                  </a:cubicBezTo>
                  <a:lnTo>
                    <a:pt x="35546" y="5439169"/>
                  </a:lnTo>
                  <a:cubicBezTo>
                    <a:pt x="15915" y="5439169"/>
                    <a:pt x="0" y="5423254"/>
                    <a:pt x="0" y="5403623"/>
                  </a:cubicBezTo>
                  <a:lnTo>
                    <a:pt x="0" y="35546"/>
                  </a:lnTo>
                  <a:cubicBezTo>
                    <a:pt x="0" y="15915"/>
                    <a:pt x="15915" y="0"/>
                    <a:pt x="35546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96045" cy="5477269"/>
            </a:xfrm>
            <a:prstGeom prst="rect">
              <a:avLst/>
            </a:prstGeom>
          </p:spPr>
          <p:txBody>
            <a:bodyPr lIns="32771" tIns="32771" rIns="32771" bIns="32771" rtlCol="0" anchor="ctr"/>
            <a:lstStyle/>
            <a:p>
              <a:pPr algn="ctr">
                <a:lnSpc>
                  <a:spcPts val="180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" y="857525"/>
            <a:ext cx="13004800" cy="6811507"/>
          </a:xfrm>
          <a:custGeom>
            <a:avLst/>
            <a:gdLst/>
            <a:ahLst/>
            <a:cxnLst/>
            <a:rect l="l" t="t" r="r" b="b"/>
            <a:pathLst>
              <a:path w="9622211" h="6811507">
                <a:moveTo>
                  <a:pt x="0" y="0"/>
                </a:moveTo>
                <a:lnTo>
                  <a:pt x="9622210" y="0"/>
                </a:lnTo>
                <a:lnTo>
                  <a:pt x="9622210" y="6811508"/>
                </a:lnTo>
                <a:lnTo>
                  <a:pt x="0" y="681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535" r="-10454" b="-5119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6502406" y="5569677"/>
            <a:ext cx="4897967" cy="1745529"/>
          </a:xfrm>
          <a:custGeom>
            <a:avLst/>
            <a:gdLst/>
            <a:ahLst/>
            <a:cxnLst/>
            <a:rect l="l" t="t" r="r" b="b"/>
            <a:pathLst>
              <a:path w="4897967" h="1745529">
                <a:moveTo>
                  <a:pt x="0" y="0"/>
                </a:moveTo>
                <a:lnTo>
                  <a:pt x="4897967" y="0"/>
                </a:lnTo>
                <a:lnTo>
                  <a:pt x="4897967" y="1745529"/>
                </a:lnTo>
                <a:lnTo>
                  <a:pt x="0" y="1745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8" b="-85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863529" y="5385433"/>
            <a:ext cx="1682833" cy="1666807"/>
          </a:xfrm>
          <a:custGeom>
            <a:avLst/>
            <a:gdLst/>
            <a:ahLst/>
            <a:cxnLst/>
            <a:rect l="l" t="t" r="r" b="b"/>
            <a:pathLst>
              <a:path w="1682833" h="1666806">
                <a:moveTo>
                  <a:pt x="0" y="0"/>
                </a:moveTo>
                <a:lnTo>
                  <a:pt x="1682833" y="0"/>
                </a:lnTo>
                <a:lnTo>
                  <a:pt x="1682833" y="1666806"/>
                </a:lnTo>
                <a:lnTo>
                  <a:pt x="0" y="166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80" b="-48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2541871" y="3833107"/>
            <a:ext cx="1895027" cy="1454029"/>
            <a:chOff x="0" y="0"/>
            <a:chExt cx="1022608" cy="11638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2608" cy="1163880"/>
            </a:xfrm>
            <a:custGeom>
              <a:avLst/>
              <a:gdLst/>
              <a:ahLst/>
              <a:cxnLst/>
              <a:rect l="l" t="t" r="r" b="b"/>
              <a:pathLst>
                <a:path w="1022608" h="1163880">
                  <a:moveTo>
                    <a:pt x="139676" y="0"/>
                  </a:moveTo>
                  <a:lnTo>
                    <a:pt x="882932" y="0"/>
                  </a:lnTo>
                  <a:cubicBezTo>
                    <a:pt x="919976" y="0"/>
                    <a:pt x="955503" y="14716"/>
                    <a:pt x="981698" y="40910"/>
                  </a:cubicBezTo>
                  <a:cubicBezTo>
                    <a:pt x="1007892" y="67105"/>
                    <a:pt x="1022608" y="102632"/>
                    <a:pt x="1022608" y="139676"/>
                  </a:cubicBezTo>
                  <a:lnTo>
                    <a:pt x="1022608" y="1024204"/>
                  </a:lnTo>
                  <a:cubicBezTo>
                    <a:pt x="1022608" y="1061248"/>
                    <a:pt x="1007892" y="1096775"/>
                    <a:pt x="981698" y="1122970"/>
                  </a:cubicBezTo>
                  <a:cubicBezTo>
                    <a:pt x="955503" y="1149164"/>
                    <a:pt x="919976" y="1163880"/>
                    <a:pt x="882932" y="1163880"/>
                  </a:cubicBezTo>
                  <a:lnTo>
                    <a:pt x="139676" y="1163880"/>
                  </a:lnTo>
                  <a:cubicBezTo>
                    <a:pt x="62535" y="1163880"/>
                    <a:pt x="0" y="1101345"/>
                    <a:pt x="0" y="1024204"/>
                  </a:cubicBezTo>
                  <a:lnTo>
                    <a:pt x="0" y="139676"/>
                  </a:lnTo>
                  <a:cubicBezTo>
                    <a:pt x="0" y="62535"/>
                    <a:pt x="62535" y="0"/>
                    <a:pt x="139676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22608" cy="1201980"/>
            </a:xfrm>
            <a:prstGeom prst="rect">
              <a:avLst/>
            </a:prstGeom>
          </p:spPr>
          <p:txBody>
            <a:bodyPr lIns="32771" tIns="32771" rIns="32771" bIns="32771" rtlCol="0" anchor="ctr"/>
            <a:lstStyle/>
            <a:p>
              <a:pPr algn="ctr">
                <a:lnSpc>
                  <a:spcPts val="180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462076" y="3408077"/>
            <a:ext cx="2271867" cy="1997871"/>
          </a:xfrm>
          <a:custGeom>
            <a:avLst/>
            <a:gdLst/>
            <a:ahLst/>
            <a:cxnLst/>
            <a:rect l="l" t="t" r="r" b="b"/>
            <a:pathLst>
              <a:path w="1959248" h="1997870">
                <a:moveTo>
                  <a:pt x="0" y="0"/>
                </a:moveTo>
                <a:lnTo>
                  <a:pt x="1959248" y="0"/>
                </a:lnTo>
                <a:lnTo>
                  <a:pt x="1959248" y="1997870"/>
                </a:lnTo>
                <a:lnTo>
                  <a:pt x="0" y="1997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97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6130859" y="-3204475"/>
            <a:ext cx="743091" cy="5323239"/>
            <a:chOff x="0" y="0"/>
            <a:chExt cx="400992" cy="28725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0992" cy="2872566"/>
            </a:xfrm>
            <a:custGeom>
              <a:avLst/>
              <a:gdLst/>
              <a:ahLst/>
              <a:cxnLst/>
              <a:rect l="l" t="t" r="r" b="b"/>
              <a:pathLst>
                <a:path w="400992" h="2872566">
                  <a:moveTo>
                    <a:pt x="0" y="0"/>
                  </a:moveTo>
                  <a:lnTo>
                    <a:pt x="400992" y="0"/>
                  </a:lnTo>
                  <a:lnTo>
                    <a:pt x="400992" y="2872566"/>
                  </a:lnTo>
                  <a:lnTo>
                    <a:pt x="0" y="28725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00992" cy="2910666"/>
            </a:xfrm>
            <a:prstGeom prst="rect">
              <a:avLst/>
            </a:prstGeom>
          </p:spPr>
          <p:txBody>
            <a:bodyPr lIns="32771" tIns="32771" rIns="32771" bIns="32771" rtlCol="0" anchor="ctr"/>
            <a:lstStyle/>
            <a:p>
              <a:pPr algn="ctr">
                <a:lnSpc>
                  <a:spcPts val="1807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259749" y="-764534"/>
            <a:ext cx="466907" cy="707655"/>
          </a:xfrm>
          <a:custGeom>
            <a:avLst/>
            <a:gdLst/>
            <a:ahLst/>
            <a:cxnLst/>
            <a:rect l="l" t="t" r="r" b="b"/>
            <a:pathLst>
              <a:path w="466906" h="707655">
                <a:moveTo>
                  <a:pt x="0" y="0"/>
                </a:moveTo>
                <a:lnTo>
                  <a:pt x="466907" y="0"/>
                </a:lnTo>
                <a:lnTo>
                  <a:pt x="466907" y="707655"/>
                </a:lnTo>
                <a:lnTo>
                  <a:pt x="0" y="707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7754378" y="-647583"/>
            <a:ext cx="1099325" cy="473748"/>
          </a:xfrm>
          <a:custGeom>
            <a:avLst/>
            <a:gdLst/>
            <a:ahLst/>
            <a:cxnLst/>
            <a:rect l="l" t="t" r="r" b="b"/>
            <a:pathLst>
              <a:path w="1099325" h="473748">
                <a:moveTo>
                  <a:pt x="0" y="0"/>
                </a:moveTo>
                <a:lnTo>
                  <a:pt x="1099325" y="0"/>
                </a:lnTo>
                <a:lnTo>
                  <a:pt x="1099325" y="473749"/>
                </a:lnTo>
                <a:lnTo>
                  <a:pt x="0" y="4737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1184813" y="3378864"/>
            <a:ext cx="1895027" cy="2156821"/>
            <a:chOff x="0" y="0"/>
            <a:chExt cx="1022608" cy="11638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2608" cy="1163880"/>
            </a:xfrm>
            <a:custGeom>
              <a:avLst/>
              <a:gdLst/>
              <a:ahLst/>
              <a:cxnLst/>
              <a:rect l="l" t="t" r="r" b="b"/>
              <a:pathLst>
                <a:path w="1022608" h="1163880">
                  <a:moveTo>
                    <a:pt x="138903" y="0"/>
                  </a:moveTo>
                  <a:lnTo>
                    <a:pt x="883705" y="0"/>
                  </a:lnTo>
                  <a:cubicBezTo>
                    <a:pt x="960419" y="0"/>
                    <a:pt x="1022608" y="62189"/>
                    <a:pt x="1022608" y="138903"/>
                  </a:cubicBezTo>
                  <a:lnTo>
                    <a:pt x="1022608" y="1024977"/>
                  </a:lnTo>
                  <a:cubicBezTo>
                    <a:pt x="1022608" y="1101691"/>
                    <a:pt x="960419" y="1163880"/>
                    <a:pt x="883705" y="1163880"/>
                  </a:cubicBezTo>
                  <a:lnTo>
                    <a:pt x="138903" y="1163880"/>
                  </a:lnTo>
                  <a:cubicBezTo>
                    <a:pt x="62189" y="1163880"/>
                    <a:pt x="0" y="1101691"/>
                    <a:pt x="0" y="1024977"/>
                  </a:cubicBezTo>
                  <a:lnTo>
                    <a:pt x="0" y="138903"/>
                  </a:lnTo>
                  <a:cubicBezTo>
                    <a:pt x="0" y="62189"/>
                    <a:pt x="62189" y="0"/>
                    <a:pt x="13890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22608" cy="1201980"/>
            </a:xfrm>
            <a:prstGeom prst="rect">
              <a:avLst/>
            </a:prstGeom>
          </p:spPr>
          <p:txBody>
            <a:bodyPr lIns="32771" tIns="32771" rIns="32771" bIns="32771" rtlCol="0" anchor="ctr"/>
            <a:lstStyle/>
            <a:p>
              <a:pPr algn="ctr">
                <a:lnSpc>
                  <a:spcPts val="180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232994" y="1379857"/>
            <a:ext cx="1403735" cy="3061760"/>
            <a:chOff x="0" y="0"/>
            <a:chExt cx="757494" cy="165221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57494" cy="1652210"/>
            </a:xfrm>
            <a:custGeom>
              <a:avLst/>
              <a:gdLst/>
              <a:ahLst/>
              <a:cxnLst/>
              <a:rect l="l" t="t" r="r" b="b"/>
              <a:pathLst>
                <a:path w="757494" h="1652210">
                  <a:moveTo>
                    <a:pt x="187518" y="0"/>
                  </a:moveTo>
                  <a:lnTo>
                    <a:pt x="569976" y="0"/>
                  </a:lnTo>
                  <a:cubicBezTo>
                    <a:pt x="619709" y="0"/>
                    <a:pt x="667405" y="19756"/>
                    <a:pt x="702572" y="54923"/>
                  </a:cubicBezTo>
                  <a:cubicBezTo>
                    <a:pt x="737738" y="90089"/>
                    <a:pt x="757494" y="137785"/>
                    <a:pt x="757494" y="187518"/>
                  </a:cubicBezTo>
                  <a:lnTo>
                    <a:pt x="757494" y="1464692"/>
                  </a:lnTo>
                  <a:cubicBezTo>
                    <a:pt x="757494" y="1514425"/>
                    <a:pt x="737738" y="1562121"/>
                    <a:pt x="702572" y="1597287"/>
                  </a:cubicBezTo>
                  <a:cubicBezTo>
                    <a:pt x="667405" y="1632453"/>
                    <a:pt x="619709" y="1652210"/>
                    <a:pt x="569976" y="1652210"/>
                  </a:cubicBezTo>
                  <a:lnTo>
                    <a:pt x="187518" y="1652210"/>
                  </a:lnTo>
                  <a:cubicBezTo>
                    <a:pt x="137785" y="1652210"/>
                    <a:pt x="90089" y="1632453"/>
                    <a:pt x="54923" y="1597287"/>
                  </a:cubicBezTo>
                  <a:cubicBezTo>
                    <a:pt x="19756" y="1562121"/>
                    <a:pt x="0" y="1514425"/>
                    <a:pt x="0" y="1464692"/>
                  </a:cubicBezTo>
                  <a:lnTo>
                    <a:pt x="0" y="187518"/>
                  </a:lnTo>
                  <a:cubicBezTo>
                    <a:pt x="0" y="137785"/>
                    <a:pt x="19756" y="90089"/>
                    <a:pt x="54923" y="54923"/>
                  </a:cubicBezTo>
                  <a:cubicBezTo>
                    <a:pt x="90089" y="19756"/>
                    <a:pt x="137785" y="0"/>
                    <a:pt x="18751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57494" cy="1690310"/>
            </a:xfrm>
            <a:prstGeom prst="rect">
              <a:avLst/>
            </a:prstGeom>
          </p:spPr>
          <p:txBody>
            <a:bodyPr lIns="32771" tIns="32771" rIns="32771" bIns="32771" rtlCol="0" anchor="ctr"/>
            <a:lstStyle/>
            <a:p>
              <a:pPr algn="ctr">
                <a:lnSpc>
                  <a:spcPts val="180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7406400" y="2314104"/>
            <a:ext cx="3515240" cy="986109"/>
          </a:xfrm>
          <a:custGeom>
            <a:avLst/>
            <a:gdLst/>
            <a:ahLst/>
            <a:cxnLst/>
            <a:rect l="l" t="t" r="r" b="b"/>
            <a:pathLst>
              <a:path w="3515240" h="986109">
                <a:moveTo>
                  <a:pt x="0" y="0"/>
                </a:moveTo>
                <a:lnTo>
                  <a:pt x="3515240" y="0"/>
                </a:lnTo>
                <a:lnTo>
                  <a:pt x="3515240" y="986109"/>
                </a:lnTo>
                <a:lnTo>
                  <a:pt x="0" y="98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295" t="-667474" r="-51050" b="-757187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1670736" y="536434"/>
            <a:ext cx="923180" cy="1842400"/>
            <a:chOff x="0" y="0"/>
            <a:chExt cx="498173" cy="99421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98173" cy="994209"/>
            </a:xfrm>
            <a:custGeom>
              <a:avLst/>
              <a:gdLst/>
              <a:ahLst/>
              <a:cxnLst/>
              <a:rect l="l" t="t" r="r" b="b"/>
              <a:pathLst>
                <a:path w="498173" h="994209">
                  <a:moveTo>
                    <a:pt x="249087" y="0"/>
                  </a:moveTo>
                  <a:lnTo>
                    <a:pt x="249087" y="0"/>
                  </a:lnTo>
                  <a:cubicBezTo>
                    <a:pt x="386653" y="0"/>
                    <a:pt x="498173" y="111520"/>
                    <a:pt x="498173" y="249087"/>
                  </a:cubicBezTo>
                  <a:lnTo>
                    <a:pt x="498173" y="745123"/>
                  </a:lnTo>
                  <a:cubicBezTo>
                    <a:pt x="498173" y="882690"/>
                    <a:pt x="386653" y="994209"/>
                    <a:pt x="249087" y="994209"/>
                  </a:cubicBezTo>
                  <a:lnTo>
                    <a:pt x="249087" y="994209"/>
                  </a:lnTo>
                  <a:cubicBezTo>
                    <a:pt x="111520" y="994209"/>
                    <a:pt x="0" y="882690"/>
                    <a:pt x="0" y="745123"/>
                  </a:cubicBezTo>
                  <a:lnTo>
                    <a:pt x="0" y="249087"/>
                  </a:lnTo>
                  <a:cubicBezTo>
                    <a:pt x="0" y="111520"/>
                    <a:pt x="111520" y="0"/>
                    <a:pt x="24908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98173" cy="1032310"/>
            </a:xfrm>
            <a:prstGeom prst="rect">
              <a:avLst/>
            </a:prstGeom>
          </p:spPr>
          <p:txBody>
            <a:bodyPr lIns="32771" tIns="32771" rIns="32771" bIns="32771" rtlCol="0" anchor="ctr"/>
            <a:lstStyle/>
            <a:p>
              <a:pPr algn="ctr">
                <a:lnSpc>
                  <a:spcPts val="180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85799" y="1131294"/>
            <a:ext cx="1706517" cy="134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3"/>
              </a:lnSpc>
              <a:spcBef>
                <a:spcPct val="0"/>
              </a:spcBef>
            </a:pPr>
            <a:r>
              <a:rPr lang="en-US" sz="3903" dirty="0">
                <a:solidFill>
                  <a:srgbClr val="FFFFFF"/>
                </a:solidFill>
                <a:latin typeface="Open Sauce Bold"/>
              </a:rPr>
              <a:t>AI BLOG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02435" y="4038600"/>
            <a:ext cx="3013560" cy="609887"/>
          </a:xfrm>
          <a:custGeom>
            <a:avLst/>
            <a:gdLst/>
            <a:ahLst/>
            <a:cxnLst/>
            <a:rect l="l" t="t" r="r" b="b"/>
            <a:pathLst>
              <a:path w="3013560" h="609887">
                <a:moveTo>
                  <a:pt x="0" y="0"/>
                </a:moveTo>
                <a:lnTo>
                  <a:pt x="3013560" y="0"/>
                </a:lnTo>
                <a:lnTo>
                  <a:pt x="3013560" y="609887"/>
                </a:lnTo>
                <a:lnTo>
                  <a:pt x="0" y="6098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16</Words>
  <Application>Microsoft Office PowerPoint</Application>
  <PresentationFormat>Custom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Open Sans Bold</vt:lpstr>
      <vt:lpstr>Open Sauce Bold</vt:lpstr>
      <vt:lpstr>Open Sauce</vt:lpstr>
      <vt:lpstr>Open Sauce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Minimalist Modern AI Robot Presentation (Presentation (4:3))</dc:title>
  <cp:lastModifiedBy>Gichuru Ryan</cp:lastModifiedBy>
  <cp:revision>4</cp:revision>
  <cp:lastPrinted>2024-09-19T00:19:03Z</cp:lastPrinted>
  <dcterms:created xsi:type="dcterms:W3CDTF">2006-08-16T00:00:00Z</dcterms:created>
  <dcterms:modified xsi:type="dcterms:W3CDTF">2024-09-19T00:30:14Z</dcterms:modified>
  <dc:identifier>DAGC51LvCvA</dc:identifier>
</cp:coreProperties>
</file>